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charset="0"/>
      <p:regular r:id="rId11"/>
    </p:embeddedFont>
    <p:embeddedFont>
      <p:font typeface="Arial Black" pitchFamily="34" charset="0"/>
      <p:bold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-232" y="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24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204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Adidas Sales Analysis - PowerBI Dashboard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84763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270040" y="4830723"/>
            <a:ext cx="28711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by. </a:t>
            </a:r>
            <a:r>
              <a:rPr lang="en-US" sz="2200" b="1" dirty="0" err="1" smtClean="0">
                <a:solidFill>
                  <a:srgbClr val="272525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Trupti</a:t>
            </a:r>
            <a:r>
              <a:rPr lang="en-US" sz="2200" b="1" dirty="0" smtClean="0">
                <a:solidFill>
                  <a:srgbClr val="272525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dirty="0" err="1" smtClean="0">
                <a:solidFill>
                  <a:srgbClr val="272525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Pabale</a:t>
            </a:r>
            <a:endParaRPr lang="en-US" sz="2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4163"/>
            <a:ext cx="73152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 of the Dashboard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Power BI dashboard provides a comprehensive analysis of Adidas sales performance, leveraging various charts and data visualizations to offer actionable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key metrics, regional breakdowns, and interactive filters, enabling users to drill down into specific areas of interest and explore trends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06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Operating Profit by Region (Line Chart)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285095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7451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Trend Analysis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82672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line chart displays the operating profit by region over a specified time period, allowing for trend identification and comparison across different geographic areas.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285095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74513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Performance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54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spot regions with strong or weak profit performance and identify key contributing factors.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3049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6381393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304955"/>
            <a:ext cx="29968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Opportunities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8131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trends, the dashboard highlights potential growth opportunities and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962"/>
            <a:ext cx="75455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Profit by Region (Bar Chart)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11038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481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Profit Breakdown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504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bar chart provides a clear visual representation of profit generated by each region during a selected time frame.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038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481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Comparison and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22504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compare profit performance across regions, identifying both high-performing and underperforming areas.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0807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52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4339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allows for targeted interventions to boost profit in specific regions and optimize overall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0202"/>
            <a:ext cx="71157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by State (Map Chart)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Insights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04657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map chart visualizes sales performance across different states within a specific region or country.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Concentration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04657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identify areas of high sales concentration and areas with potential for growth.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7862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72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Analysis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48057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map provides valuable insights for market analysis and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465" y="558403"/>
            <a:ext cx="531125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Metrics (Cards)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4465" y="1626870"/>
            <a:ext cx="3712131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899.90M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722745" y="2547342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Sales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94465" y="3000494"/>
            <a:ext cx="3712131" cy="161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displays key performance indicators (KPIs), such as total sales, profit, and units sold, providing a quick overview of overall performance.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10086" y="1626870"/>
            <a:ext cx="3712250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332.13M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10738366" y="2547342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Profit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0086" y="3000494"/>
            <a:ext cx="3712250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metrics are presented in clear and concise cards, making it easy to understand the company's financial health.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4465" y="5326618"/>
            <a:ext cx="3712131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2M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722745" y="6247090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Units Sold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194465" y="6700242"/>
            <a:ext cx="3712131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cards are often updated in real-time, enabling users to track progress and identify trends.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227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Filters and Slicers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116693"/>
            <a:ext cx="30480" cy="508063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61175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71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44828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34350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Slicers and filters allow users to refine data analysis by selecting specific regions, time periods, or product categories.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38090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40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629" y="421743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11265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interactive elements enable users to customize the dashboard view and explore specific data points of interest.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5005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9101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2867" y="5986582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588180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drill down into detailed data and uncover hidden trends, leading to better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605195"/>
            <a:ext cx="7096482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Next Steps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4" y="1657469"/>
            <a:ext cx="1100495" cy="1989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0870" y="1877497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200870" y="2370534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Power BI dashboard provides a comprehensive view of Adidas sales performance, allowing users to identify key trends and opportunities.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34" y="3647122"/>
            <a:ext cx="1100495" cy="1989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0870" y="3867150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Planning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200870" y="4360188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insights from the dashboard can inform strategic planning, enabling Adidas to optimize its sales and marketing efforts.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34" y="5636776"/>
            <a:ext cx="1100495" cy="1989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0870" y="5856803"/>
            <a:ext cx="341935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Improvement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200870" y="6349841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regularly monitoring and analyzing data, Adidas can continuously improve its performance and achieve its business goals.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Inter</vt:lpstr>
      <vt:lpstr>Inter Bold</vt:lpstr>
      <vt:lpstr>Arial Black</vt:lpstr>
      <vt:lpstr>Calibri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truptipabalensk@outlook.com</cp:lastModifiedBy>
  <cp:revision>4</cp:revision>
  <dcterms:created xsi:type="dcterms:W3CDTF">2024-12-21T07:32:06Z</dcterms:created>
  <dcterms:modified xsi:type="dcterms:W3CDTF">2026-01-01T10:36:38Z</dcterms:modified>
</cp:coreProperties>
</file>